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334" r:id="rId5"/>
    <p:sldId id="333" r:id="rId6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B4C7E7"/>
    <a:srgbClr val="F5F5F5"/>
    <a:srgbClr val="ECF4FB"/>
    <a:srgbClr val="007CAF"/>
    <a:srgbClr val="FFF4D1"/>
    <a:srgbClr val="A25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50B2B8-527E-4CC4-9CC6-C8CF95BA9A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21D5E3-E8EC-4DB1-A56A-81E3789F18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798D-6D2A-4B58-BBDB-9314A684AE07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8A8AB-33BB-4042-9434-2DDF99592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23E40-B9FB-4952-B88A-4D9C365422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2ABD-1D4F-44F1-B1DA-D59CDE57B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1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0A4E-8F26-4730-89B2-CE065800974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FDCF-E5D4-4068-8A8A-9D6CAB5F1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53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プレースホルダー 1">
            <a:extLst>
              <a:ext uri="{FF2B5EF4-FFF2-40B4-BE49-F238E27FC236}">
                <a16:creationId xmlns:a16="http://schemas.microsoft.com/office/drawing/2014/main" id="{C0CB3E06-502B-41BD-8F32-E721FA4F3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chemeClr val="accent6"/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スライド番号プレースホルダー 5">
            <a:extLst>
              <a:ext uri="{FF2B5EF4-FFF2-40B4-BE49-F238E27FC236}">
                <a16:creationId xmlns:a16="http://schemas.microsoft.com/office/drawing/2014/main" id="{ABDF4ECD-48AE-47C5-B67D-2490A35F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4443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0334B50-4862-7470-71E0-61B0AD3755DB}"/>
              </a:ext>
            </a:extLst>
          </p:cNvPr>
          <p:cNvCxnSpPr/>
          <p:nvPr userDrawn="1"/>
        </p:nvCxnSpPr>
        <p:spPr>
          <a:xfrm>
            <a:off x="307361" y="14626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2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726D2-2E3D-40CF-9BBB-FB1C58F7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822" y="1330859"/>
            <a:ext cx="9252789" cy="4846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ADD3F7-25D7-42AD-B515-2A52521F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279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0C41233A-35D0-3F72-A5D0-B4E8A0D321DE}"/>
              </a:ext>
            </a:extLst>
          </p:cNvPr>
          <p:cNvSpPr txBox="1">
            <a:spLocks/>
          </p:cNvSpPr>
          <p:nvPr userDrawn="1"/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700" b="1" kern="1200">
                <a:solidFill>
                  <a:schemeClr val="accent6"/>
                </a:solidFill>
                <a:latin typeface="+mn-ea"/>
                <a:ea typeface="+mn-ea"/>
                <a:cs typeface="+mj-cs"/>
              </a:defRPr>
            </a:lvl1pPr>
          </a:lstStyle>
          <a:p>
            <a:endParaRPr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E0DA2BC-DA7F-1359-DA66-D2C2A8B94AE5}"/>
              </a:ext>
            </a:extLst>
          </p:cNvPr>
          <p:cNvCxnSpPr/>
          <p:nvPr userDrawn="1"/>
        </p:nvCxnSpPr>
        <p:spPr>
          <a:xfrm>
            <a:off x="307361" y="14626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12C79D65-A1DF-0330-42DE-E468DAA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54" y="178992"/>
            <a:ext cx="854392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78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700" b="1" kern="1200">
          <a:solidFill>
            <a:schemeClr val="accent6"/>
          </a:solidFill>
          <a:latin typeface="+mn-ea"/>
          <a:ea typeface="+mn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665A2-1E15-5DC6-6448-BB358F26B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F1042-FFB3-B38A-82A7-854F31692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研究成果資料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546A7D6-5FAB-D7B5-B58B-BB11D43CF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F50A118-0D71-C040-1115-7D3641C5901E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A4502FA-32A5-56BE-A4DA-24C8AF07392F}"/>
              </a:ext>
            </a:extLst>
          </p:cNvPr>
          <p:cNvSpPr/>
          <p:nvPr/>
        </p:nvSpPr>
        <p:spPr>
          <a:xfrm>
            <a:off x="477683" y="1053023"/>
            <a:ext cx="9078524" cy="794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研究成果資料のサマリを作成してください。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本紙は頁数に含まれません。下表はあくまで参考ですので、任意の様式で作成いただいても結構です。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C682F07-1708-2513-5488-18494B1900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714726"/>
              </p:ext>
            </p:extLst>
          </p:nvPr>
        </p:nvGraphicFramePr>
        <p:xfrm>
          <a:off x="257893" y="2070232"/>
          <a:ext cx="9390213" cy="31651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8809">
                  <a:extLst>
                    <a:ext uri="{9D8B030D-6E8A-4147-A177-3AD203B41FA5}">
                      <a16:colId xmlns:a16="http://schemas.microsoft.com/office/drawing/2014/main" val="584514456"/>
                    </a:ext>
                  </a:extLst>
                </a:gridCol>
                <a:gridCol w="6348936">
                  <a:extLst>
                    <a:ext uri="{9D8B030D-6E8A-4147-A177-3AD203B41FA5}">
                      <a16:colId xmlns:a16="http://schemas.microsoft.com/office/drawing/2014/main" val="1879676972"/>
                    </a:ext>
                  </a:extLst>
                </a:gridCol>
                <a:gridCol w="832468">
                  <a:extLst>
                    <a:ext uri="{9D8B030D-6E8A-4147-A177-3AD203B41FA5}">
                      <a16:colId xmlns:a16="http://schemas.microsoft.com/office/drawing/2014/main" val="3249161685"/>
                    </a:ext>
                  </a:extLst>
                </a:gridCol>
              </a:tblGrid>
              <a:tr h="409575"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bg1"/>
                          </a:solidFill>
                        </a:rPr>
                        <a:t>項目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1" dirty="0">
                          <a:solidFill>
                            <a:schemeClr val="bg1"/>
                          </a:solidFill>
                        </a:rPr>
                        <a:t>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bg1"/>
                          </a:solidFill>
                        </a:rPr>
                        <a:t>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129350"/>
                  </a:ext>
                </a:extLst>
              </a:tr>
              <a:tr h="663888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/>
                        <a:t>XX‐XX</a:t>
                      </a:r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13"/>
                  </a:ext>
                </a:extLst>
              </a:tr>
              <a:tr h="663888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986483"/>
                  </a:ext>
                </a:extLst>
              </a:tr>
              <a:tr h="76392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2345695"/>
                  </a:ext>
                </a:extLst>
              </a:tr>
              <a:tr h="663888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025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1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24F59-FAEA-660D-8821-AF02537DE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2661AF-D020-6D96-EC11-C154F83F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研究成果資料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4AF126-184C-89CB-71B3-ABC40E318B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95FAB0C-3A7E-097B-1542-5059649FB668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69A56B8-E8F4-6E4D-BE14-C7D7E94C2B91}"/>
              </a:ext>
            </a:extLst>
          </p:cNvPr>
          <p:cNvSpPr/>
          <p:nvPr/>
        </p:nvSpPr>
        <p:spPr>
          <a:xfrm>
            <a:off x="477683" y="1053022"/>
            <a:ext cx="9078524" cy="1852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研究成果資料は、創薬シーズの有望性を補完する下記資料とします。</a:t>
            </a:r>
            <a:endParaRPr lang="en-US" altLang="ja-JP" sz="1200" dirty="0">
              <a:solidFill>
                <a:schemeClr val="tx1"/>
              </a:solidFill>
            </a:endParaRP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tx1"/>
                </a:solidFill>
              </a:rPr>
              <a:t>保有特許・出願状況、論文、学会資料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tx1"/>
                </a:solidFill>
              </a:rPr>
              <a:t>エビデンスや再現性を示す研究データ（非公開データは概要レベルでも可）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schemeClr val="tx1"/>
                </a:solidFill>
              </a:rPr>
              <a:t>外部評価（受賞歴・第三者によるレビュー）　など</a:t>
            </a: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戦略上知財化していない場合は、責任者の判断の上、説明可能な範囲で作成してください。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上記主旨の観点で作成者の判断で自由にご記載ください。研究成果資料で３頁以内であれば、各構成に枚数制限はございません。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43694"/>
      </p:ext>
    </p:extLst>
  </p:cSld>
  <p:clrMapOvr>
    <a:masterClrMapping/>
  </p:clrMapOvr>
</p:sld>
</file>

<file path=ppt/theme/theme1.xml><?xml version="1.0" encoding="utf-8"?>
<a:theme xmlns:a="http://schemas.openxmlformats.org/drawingml/2006/main" name="NEDO日本語16：9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Yu Gothic UI"/>
        <a:ea typeface="Meiryo UI"/>
        <a:cs typeface=""/>
      </a:majorFont>
      <a:minorFont>
        <a:latin typeface="Yu Gothic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DO日本語16：9" id="{E7627FC0-82E2-4F40-AE95-EDA8A0518DCA}" vid="{B091D4D8-CA12-428C-A114-EED442D5176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88A0613118CA4AB68EF5303CDB68BA" ma:contentTypeVersion="3" ma:contentTypeDescription="新しいドキュメントを作成します。" ma:contentTypeScope="" ma:versionID="44ff04cd2eb7c0ef52a349df71afd18b">
  <xsd:schema xmlns:xsd="http://www.w3.org/2001/XMLSchema" xmlns:xs="http://www.w3.org/2001/XMLSchema" xmlns:p="http://schemas.microsoft.com/office/2006/metadata/properties" xmlns:ns2="a610d25c-0615-4def-ad6b-792cfeeae17a" targetNamespace="http://schemas.microsoft.com/office/2006/metadata/properties" ma:root="true" ma:fieldsID="a79a1a680167147396f62a1b9801b806" ns2:_="">
    <xsd:import namespace="a610d25c-0615-4def-ad6b-792cfeeae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0d25c-0615-4def-ad6b-792cfeeae1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66497E-BE81-4B4B-B3A5-E49A2B5FCF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9F6D4E-9E52-4E36-A1C9-ABFD6FEB74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0365D3-8BBC-4965-A6F4-161B9516D8E1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a610d25c-0615-4def-ad6b-792cfeeae17a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NEDO日本語16：9</Template>
  <TotalTime>4</TotalTime>
  <Words>159</Words>
  <Application>Microsoft Office PowerPoint</Application>
  <PresentationFormat>A4 210 x 297 mm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Yu Gothic UI</vt:lpstr>
      <vt:lpstr>游ゴシック</vt:lpstr>
      <vt:lpstr>Arial</vt:lpstr>
      <vt:lpstr>Wingdings</vt:lpstr>
      <vt:lpstr>NEDO日本語16：9</vt:lpstr>
      <vt:lpstr>研究成果資料</vt:lpstr>
      <vt:lpstr>研究成果資料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宮本　ひかる</dc:creator>
  <cp:lastModifiedBy>Kinouchi, Yuichi</cp:lastModifiedBy>
  <cp:revision>8</cp:revision>
  <dcterms:modified xsi:type="dcterms:W3CDTF">2025-10-30T12:19:44Z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0x010100EE88A0613118CA4AB68EF5303CDB68BA</vt:lpwstr>
  </property>
</Properties>
</file>