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handoutMasterIdLst>
    <p:handoutMasterId r:id="rId7"/>
  </p:handoutMasterIdLst>
  <p:sldIdLst>
    <p:sldId id="314" r:id="rId5"/>
  </p:sldIdLst>
  <p:sldSz cx="9906000" cy="6858000" type="A4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E75B6"/>
    <a:srgbClr val="B4C7E7"/>
    <a:srgbClr val="F5F5F5"/>
    <a:srgbClr val="ECF4FB"/>
    <a:srgbClr val="007CAF"/>
    <a:srgbClr val="FFF4D1"/>
    <a:srgbClr val="A2570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1" d="100"/>
          <a:sy n="101" d="100"/>
        </p:scale>
        <p:origin x="159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6C50B2B8-527E-4CC4-9CC6-C8CF95BA9A3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821D5E3-E8EC-4DB1-A56A-81E3789F1841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2D798D-6D2A-4B58-BBDB-9314A684AE07}" type="datetimeFigureOut">
              <a:rPr kumimoji="1" lang="ja-JP" altLang="en-US" smtClean="0"/>
              <a:t>2025/10/30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09A8A8AB-33BB-4042-9434-2DDF99592E72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5223E40-B9FB-4952-B88A-4D9C3654223E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B752ABD-1D4F-44F1-B1DA-D59CDE57BE5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43165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35D0A4E-8F26-4730-89B2-CE0658009740}" type="datetimeFigureOut">
              <a:rPr kumimoji="1" lang="ja-JP" altLang="en-US" smtClean="0"/>
              <a:t>2025/10/30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63613" y="1233488"/>
            <a:ext cx="4808537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0DFDCF-E5D4-4068-8A8A-9D6CAB5F1F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75383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タイトル プレースホルダー 1">
            <a:extLst>
              <a:ext uri="{FF2B5EF4-FFF2-40B4-BE49-F238E27FC236}">
                <a16:creationId xmlns:a16="http://schemas.microsoft.com/office/drawing/2014/main" id="{C0CB3E06-502B-41BD-8F32-E721FA4F33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2694" y="146269"/>
            <a:ext cx="7140807" cy="691120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ctr">
            <a:normAutofit/>
          </a:bodyPr>
          <a:lstStyle>
            <a:lvl1pPr>
              <a:defRPr b="1">
                <a:solidFill>
                  <a:schemeClr val="accent6"/>
                </a:solidFill>
                <a:latin typeface="+mn-ea"/>
                <a:ea typeface="+mn-ea"/>
              </a:defRPr>
            </a:lvl1pPr>
          </a:lstStyle>
          <a:p>
            <a:endParaRPr kumimoji="1" lang="ja-JP" altLang="en-US"/>
          </a:p>
        </p:txBody>
      </p:sp>
      <p:sp>
        <p:nvSpPr>
          <p:cNvPr id="19" name="スライド番号プレースホルダー 5">
            <a:extLst>
              <a:ext uri="{FF2B5EF4-FFF2-40B4-BE49-F238E27FC236}">
                <a16:creationId xmlns:a16="http://schemas.microsoft.com/office/drawing/2014/main" id="{ABDF4ECD-48AE-47C5-B67D-2490A35F33C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9004443" y="0"/>
            <a:ext cx="901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 b="0" i="1">
                <a:solidFill>
                  <a:schemeClr val="tx1">
                    <a:tint val="7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</a:lstStyle>
          <a:p>
            <a:fld id="{652AE7A0-B274-4AD2-A86F-1F9EDE300C1C}" type="slidenum">
              <a:rPr lang="ja-JP" altLang="en-US" smtClean="0"/>
              <a:pPr/>
              <a:t>‹#›</a:t>
            </a:fld>
            <a:endParaRPr lang="ja-JP" altLang="en-US"/>
          </a:p>
        </p:txBody>
      </p: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C0334B50-4862-7470-71E0-61B0AD3755DB}"/>
              </a:ext>
            </a:extLst>
          </p:cNvPr>
          <p:cNvCxnSpPr/>
          <p:nvPr userDrawn="1"/>
        </p:nvCxnSpPr>
        <p:spPr>
          <a:xfrm>
            <a:off x="307361" y="146269"/>
            <a:ext cx="0" cy="614722"/>
          </a:xfrm>
          <a:prstGeom prst="line">
            <a:avLst/>
          </a:prstGeom>
          <a:ln w="57150">
            <a:solidFill>
              <a:srgbClr val="2E75B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172034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12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F1726D2-2E3D-40CF-9BBB-FB1C58F741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63822" y="1330859"/>
            <a:ext cx="9252789" cy="484610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FADD3F7-25D7-42AD-B515-2A52521F74E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991279" y="0"/>
            <a:ext cx="901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 b="0" i="1">
                <a:solidFill>
                  <a:schemeClr val="tx1">
                    <a:tint val="7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</a:lstStyle>
          <a:p>
            <a:fld id="{652AE7A0-B274-4AD2-A86F-1F9EDE300C1C}" type="slidenum">
              <a:rPr lang="ja-JP" altLang="en-US" smtClean="0"/>
              <a:pPr/>
              <a:t>‹#›</a:t>
            </a:fld>
            <a:endParaRPr lang="ja-JP" altLang="en-US"/>
          </a:p>
        </p:txBody>
      </p:sp>
      <p:sp>
        <p:nvSpPr>
          <p:cNvPr id="4" name="タイトル プレースホルダー 1">
            <a:extLst>
              <a:ext uri="{FF2B5EF4-FFF2-40B4-BE49-F238E27FC236}">
                <a16:creationId xmlns:a16="http://schemas.microsoft.com/office/drawing/2014/main" id="{0C41233A-35D0-3F72-A5D0-B4E8A0D321DE}"/>
              </a:ext>
            </a:extLst>
          </p:cNvPr>
          <p:cNvSpPr txBox="1">
            <a:spLocks/>
          </p:cNvSpPr>
          <p:nvPr userDrawn="1"/>
        </p:nvSpPr>
        <p:spPr>
          <a:xfrm>
            <a:off x="452694" y="146269"/>
            <a:ext cx="7140807" cy="691120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2700" b="1" kern="1200">
                <a:solidFill>
                  <a:schemeClr val="accent6"/>
                </a:solidFill>
                <a:latin typeface="+mn-ea"/>
                <a:ea typeface="+mn-ea"/>
                <a:cs typeface="+mj-cs"/>
              </a:defRPr>
            </a:lvl1pPr>
          </a:lstStyle>
          <a:p>
            <a:endParaRPr lang="ja-JP" altLang="en-US"/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3E0DA2BC-DA7F-1359-DA66-D2C2A8B94AE5}"/>
              </a:ext>
            </a:extLst>
          </p:cNvPr>
          <p:cNvCxnSpPr/>
          <p:nvPr userDrawn="1"/>
        </p:nvCxnSpPr>
        <p:spPr>
          <a:xfrm>
            <a:off x="307361" y="146269"/>
            <a:ext cx="0" cy="614722"/>
          </a:xfrm>
          <a:prstGeom prst="line">
            <a:avLst/>
          </a:prstGeom>
          <a:ln w="57150">
            <a:solidFill>
              <a:srgbClr val="2E75B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タイトル プレースホルダー 7">
            <a:extLst>
              <a:ext uri="{FF2B5EF4-FFF2-40B4-BE49-F238E27FC236}">
                <a16:creationId xmlns:a16="http://schemas.microsoft.com/office/drawing/2014/main" id="{12C79D65-A1DF-0330-42DE-E468DAAE0D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7354" y="178992"/>
            <a:ext cx="8543925" cy="5492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8178691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hf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2700" b="1" kern="1200">
          <a:solidFill>
            <a:schemeClr val="accent6"/>
          </a:solidFill>
          <a:latin typeface="+mn-ea"/>
          <a:ea typeface="+mn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12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827726-340D-F816-CCCB-215E9C8B65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提出物一覧</a:t>
            </a: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4657AFCA-D918-C9F5-E2E3-544393706AE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652AE7A0-B274-4AD2-A86F-1F9EDE300C1C}" type="slidenum">
              <a:rPr lang="ja-JP" altLang="en-US" smtClean="0"/>
              <a:pPr/>
              <a:t>1</a:t>
            </a:fld>
            <a:endParaRPr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9B77314A-6F38-68A0-65AB-9388595102AA}"/>
              </a:ext>
            </a:extLst>
          </p:cNvPr>
          <p:cNvSpPr/>
          <p:nvPr/>
        </p:nvSpPr>
        <p:spPr>
          <a:xfrm>
            <a:off x="237000" y="837389"/>
            <a:ext cx="9432000" cy="379228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>
              <a:buFont typeface="Wingdings" panose="05000000000000000000" pitchFamily="2" charset="2"/>
              <a:buChar char="l"/>
            </a:pPr>
            <a:r>
              <a:rPr kumimoji="1" lang="ja-JP" altLang="en-US" sz="1200">
                <a:solidFill>
                  <a:schemeClr val="tx1"/>
                </a:solidFill>
              </a:rPr>
              <a:t>提出書類に漏れがないか確認いただき、チェックをお願いします</a:t>
            </a:r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0B09A54B-2737-01ED-22D4-6392B2D5113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9592847"/>
              </p:ext>
            </p:extLst>
          </p:nvPr>
        </p:nvGraphicFramePr>
        <p:xfrm>
          <a:off x="237000" y="1309653"/>
          <a:ext cx="9432000" cy="129483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56863">
                  <a:extLst>
                    <a:ext uri="{9D8B030D-6E8A-4147-A177-3AD203B41FA5}">
                      <a16:colId xmlns:a16="http://schemas.microsoft.com/office/drawing/2014/main" val="1437810808"/>
                    </a:ext>
                  </a:extLst>
                </a:gridCol>
                <a:gridCol w="1746353">
                  <a:extLst>
                    <a:ext uri="{9D8B030D-6E8A-4147-A177-3AD203B41FA5}">
                      <a16:colId xmlns:a16="http://schemas.microsoft.com/office/drawing/2014/main" val="3538130736"/>
                    </a:ext>
                  </a:extLst>
                </a:gridCol>
                <a:gridCol w="1289747">
                  <a:extLst>
                    <a:ext uri="{9D8B030D-6E8A-4147-A177-3AD203B41FA5}">
                      <a16:colId xmlns:a16="http://schemas.microsoft.com/office/drawing/2014/main" val="274797322"/>
                    </a:ext>
                  </a:extLst>
                </a:gridCol>
                <a:gridCol w="5439037">
                  <a:extLst>
                    <a:ext uri="{9D8B030D-6E8A-4147-A177-3AD203B41FA5}">
                      <a16:colId xmlns:a16="http://schemas.microsoft.com/office/drawing/2014/main" val="2392779470"/>
                    </a:ext>
                  </a:extLst>
                </a:gridCol>
              </a:tblGrid>
              <a:tr h="430833"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>
                          <a:solidFill>
                            <a:schemeClr val="bg1"/>
                          </a:solidFill>
                          <a:latin typeface="+mn-lt"/>
                        </a:rPr>
                        <a:t>チェックリスト</a:t>
                      </a:r>
                      <a:endParaRPr lang="en-GB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>
                          <a:solidFill>
                            <a:schemeClr val="bg1"/>
                          </a:solidFill>
                          <a:latin typeface="+mn-lt"/>
                        </a:rPr>
                        <a:t>必須</a:t>
                      </a:r>
                      <a:r>
                        <a:rPr lang="en-US" altLang="ja-JP" sz="1200">
                          <a:solidFill>
                            <a:schemeClr val="bg1"/>
                          </a:solidFill>
                          <a:latin typeface="+mn-lt"/>
                        </a:rPr>
                        <a:t>/</a:t>
                      </a:r>
                      <a:r>
                        <a:rPr lang="ja-JP" altLang="en-US" sz="1200">
                          <a:solidFill>
                            <a:schemeClr val="bg1"/>
                          </a:solidFill>
                          <a:latin typeface="+mn-lt"/>
                        </a:rPr>
                        <a:t>任意</a:t>
                      </a:r>
                      <a:endParaRPr lang="en-GB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>
                          <a:solidFill>
                            <a:schemeClr val="bg1"/>
                          </a:solidFill>
                          <a:latin typeface="+mn-lt"/>
                        </a:rPr>
                        <a:t>様式</a:t>
                      </a:r>
                      <a:endParaRPr lang="en-GB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dirty="0">
                          <a:solidFill>
                            <a:schemeClr val="bg1"/>
                          </a:solidFill>
                          <a:latin typeface="+mn-lt"/>
                        </a:rPr>
                        <a:t>添付書類内容</a:t>
                      </a:r>
                      <a:endParaRPr lang="en-GB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64795516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l"/>
                      <a:endParaRPr lang="en-US" altLang="ja-JP" sz="1200"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>
                          <a:latin typeface="+mn-lt"/>
                        </a:rPr>
                        <a:t>必須</a:t>
                      </a:r>
                      <a:endParaRPr lang="en-US" altLang="ja-JP" sz="1200"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dirty="0">
                          <a:latin typeface="+mn-lt"/>
                        </a:rPr>
                        <a:t>任意</a:t>
                      </a:r>
                      <a:endParaRPr lang="en-US" altLang="ja-JP" sz="1200" dirty="0"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200" dirty="0">
                          <a:latin typeface="+mn-lt"/>
                        </a:rPr>
                        <a:t>事業計画書</a:t>
                      </a:r>
                      <a:endParaRPr lang="en-US" altLang="ja-JP" sz="1200" dirty="0"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04198555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l"/>
                      <a:endParaRPr lang="en-GB" sz="1200"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>
                          <a:latin typeface="+mn-lt"/>
                        </a:rPr>
                        <a:t>必須</a:t>
                      </a:r>
                      <a:endParaRPr lang="en-GB" sz="1200"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dirty="0">
                          <a:latin typeface="+mn-lt"/>
                        </a:rPr>
                        <a:t>任意</a:t>
                      </a:r>
                      <a:endParaRPr lang="en-GB" sz="1200" dirty="0"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200" dirty="0">
                          <a:latin typeface="+mn-lt"/>
                        </a:rPr>
                        <a:t>研究成果資料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409716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92626645"/>
      </p:ext>
    </p:extLst>
  </p:cSld>
  <p:clrMapOvr>
    <a:masterClrMapping/>
  </p:clrMapOvr>
</p:sld>
</file>

<file path=ppt/theme/theme1.xml><?xml version="1.0" encoding="utf-8"?>
<a:theme xmlns:a="http://schemas.openxmlformats.org/drawingml/2006/main" name="NEDO日本語16：9">
  <a:themeElements>
    <a:clrScheme name="青緑">
      <a:dk1>
        <a:sysClr val="windowText" lastClr="000000"/>
      </a:dk1>
      <a:lt1>
        <a:sysClr val="window" lastClr="FFFFFF"/>
      </a:lt1>
      <a:dk2>
        <a:srgbClr val="373545"/>
      </a:dk2>
      <a:lt2>
        <a:srgbClr val="CEDBE6"/>
      </a:lt2>
      <a:accent1>
        <a:srgbClr val="3494BA"/>
      </a:accent1>
      <a:accent2>
        <a:srgbClr val="58B6C0"/>
      </a:accent2>
      <a:accent3>
        <a:srgbClr val="75BDA7"/>
      </a:accent3>
      <a:accent4>
        <a:srgbClr val="7A8C8E"/>
      </a:accent4>
      <a:accent5>
        <a:srgbClr val="84ACB6"/>
      </a:accent5>
      <a:accent6>
        <a:srgbClr val="2683C6"/>
      </a:accent6>
      <a:hlink>
        <a:srgbClr val="6B9F25"/>
      </a:hlink>
      <a:folHlink>
        <a:srgbClr val="9F6715"/>
      </a:folHlink>
    </a:clrScheme>
    <a:fontScheme name="ユーザー定義 2">
      <a:majorFont>
        <a:latin typeface="Yu Gothic UI"/>
        <a:ea typeface="Meiryo UI"/>
        <a:cs typeface=""/>
      </a:majorFont>
      <a:minorFont>
        <a:latin typeface="Yu Gothic UI"/>
        <a:ea typeface="Meiryo UI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NEDO日本語16：9" id="{E7627FC0-82E2-4F40-AE95-EDA8A0518DCA}" vid="{B091D4D8-CA12-428C-A114-EED442D5176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EE88A0613118CA4AB68EF5303CDB68BA" ma:contentTypeVersion="3" ma:contentTypeDescription="新しいドキュメントを作成します。" ma:contentTypeScope="" ma:versionID="44ff04cd2eb7c0ef52a349df71afd18b">
  <xsd:schema xmlns:xsd="http://www.w3.org/2001/XMLSchema" xmlns:xs="http://www.w3.org/2001/XMLSchema" xmlns:p="http://schemas.microsoft.com/office/2006/metadata/properties" xmlns:ns2="a610d25c-0615-4def-ad6b-792cfeeae17a" targetNamespace="http://schemas.microsoft.com/office/2006/metadata/properties" ma:root="true" ma:fieldsID="a79a1a680167147396f62a1b9801b806" ns2:_="">
    <xsd:import namespace="a610d25c-0615-4def-ad6b-792cfeeae17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610d25c-0615-4def-ad6b-792cfeeae17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D0365D3-8BBC-4965-A6F4-161B9516D8E1}">
  <ds:schemaRefs>
    <ds:schemaRef ds:uri="http://purl.org/dc/terms/"/>
    <ds:schemaRef ds:uri="http://purl.org/dc/elements/1.1/"/>
    <ds:schemaRef ds:uri="http://purl.org/dc/dcmitype/"/>
    <ds:schemaRef ds:uri="http://schemas.microsoft.com/office/2006/metadata/properties"/>
    <ds:schemaRef ds:uri="http://schemas.microsoft.com/office/2006/documentManagement/types"/>
    <ds:schemaRef ds:uri="a610d25c-0615-4def-ad6b-792cfeeae17a"/>
    <ds:schemaRef ds:uri="http://schemas.openxmlformats.org/package/2006/metadata/core-properties"/>
    <ds:schemaRef ds:uri="http://schemas.microsoft.com/office/infopath/2007/PartnerControl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909F6D4E-9E52-4E36-A1C9-ABFD6FEB744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610d25c-0615-4def-ad6b-792cfeeae17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4F66497E-BE81-4B4B-B3A5-E49A2B5FCF7E}">
  <ds:schemaRefs>
    <ds:schemaRef ds:uri="http://schemas.microsoft.com/sharepoint/v3/contenttype/forms"/>
  </ds:schemaRefs>
</ds:datastoreItem>
</file>

<file path=docMetadata/LabelInfo.xml><?xml version="1.0" encoding="utf-8"?>
<clbl:labelList xmlns:clbl="http://schemas.microsoft.com/office/2020/mipLabelMetadata">
  <clbl:label id="{ea60d57e-af5b-4752-ac57-3e4f28ca11dc}" enabled="1" method="Standard" siteId="{36da45f1-dd2c-4d1f-af13-5abe46b99921}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NEDO日本語16：9</Template>
  <TotalTime>4</TotalTime>
  <Words>34</Words>
  <Application>Microsoft Office PowerPoint</Application>
  <PresentationFormat>A4 210 x 297 mm</PresentationFormat>
  <Paragraphs>13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Meiryo UI</vt:lpstr>
      <vt:lpstr>ＭＳ Ｐゴシック</vt:lpstr>
      <vt:lpstr>Yu Gothic UI</vt:lpstr>
      <vt:lpstr>游ゴシック</vt:lpstr>
      <vt:lpstr>Arial</vt:lpstr>
      <vt:lpstr>Wingdings</vt:lpstr>
      <vt:lpstr>NEDO日本語16：9</vt:lpstr>
      <vt:lpstr>提出物一覧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宮本　ひかる</dc:creator>
  <cp:lastModifiedBy>Kinouchi, Yuichi</cp:lastModifiedBy>
  <cp:revision>8</cp:revision>
  <dcterms:modified xsi:type="dcterms:W3CDTF">2025-10-30T12:37:06Z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0x010100EE88A0613118CA4AB68EF5303CDB68BA</vt:lpwstr>
  </property>
</Properties>
</file>

<file path=docProps/thumbnail.jpeg>
</file>